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60" r:id="rId2"/>
    <p:sldId id="258" r:id="rId3"/>
    <p:sldId id="259" r:id="rId4"/>
    <p:sldId id="266" r:id="rId5"/>
    <p:sldId id="264" r:id="rId6"/>
    <p:sldId id="263" r:id="rId7"/>
    <p:sldId id="265" r:id="rId8"/>
    <p:sldId id="262" r:id="rId9"/>
    <p:sldId id="267" r:id="rId10"/>
    <p:sldId id="268" r:id="rId11"/>
    <p:sldId id="269" r:id="rId12"/>
    <p:sldId id="271" r:id="rId13"/>
    <p:sldId id="272" r:id="rId14"/>
    <p:sldId id="270" r:id="rId15"/>
    <p:sldId id="273" r:id="rId16"/>
    <p:sldId id="274" r:id="rId17"/>
    <p:sldId id="276" r:id="rId18"/>
    <p:sldId id="277" r:id="rId19"/>
    <p:sldId id="278" r:id="rId20"/>
    <p:sldId id="281" r:id="rId21"/>
    <p:sldId id="280" r:id="rId22"/>
    <p:sldId id="284" r:id="rId23"/>
    <p:sldId id="282" r:id="rId24"/>
    <p:sldId id="283" r:id="rId25"/>
    <p:sldId id="279" r:id="rId26"/>
    <p:sldId id="285" r:id="rId27"/>
    <p:sldId id="288" r:id="rId28"/>
    <p:sldId id="286" r:id="rId29"/>
    <p:sldId id="28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4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6.png"/><Relationship Id="rId7" Type="http://schemas.openxmlformats.org/officeDocument/2006/relationships/image" Target="../media/image5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9.png"/><Relationship Id="rId5" Type="http://schemas.openxmlformats.org/officeDocument/2006/relationships/image" Target="../media/image54.png"/><Relationship Id="rId10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891969" y="2929533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891969" y="46392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891969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06916" y="444741"/>
            <a:ext cx="2956403" cy="488029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7FE5-4BAB-E554-F8AB-780FC1D9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2E0F2-EA6E-609B-6454-1114CEC5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B, and v will be different for L and H</a:t>
            </a:r>
          </a:p>
          <a:p>
            <a:pPr lvl="1"/>
            <a:r>
              <a:rPr lang="en-US" dirty="0"/>
              <a:t>Chi should be same</a:t>
            </a:r>
          </a:p>
          <a:p>
            <a:r>
              <a:rPr lang="en-US" dirty="0"/>
              <a:t>Match pure L and H first, then mix</a:t>
            </a:r>
          </a:p>
          <a:p>
            <a:r>
              <a:rPr lang="en-US" dirty="0"/>
              <a:t>SCFT Purpose: </a:t>
            </a:r>
          </a:p>
          <a:p>
            <a:pPr lvl="1"/>
            <a:r>
              <a:rPr lang="en-US" dirty="0"/>
              <a:t>Additional information of underlying protein organization</a:t>
            </a:r>
          </a:p>
          <a:p>
            <a:pPr lvl="2"/>
            <a:r>
              <a:rPr lang="en-US" dirty="0"/>
              <a:t>Possible underlying conformational change driven by Cs</a:t>
            </a:r>
          </a:p>
        </p:txBody>
      </p:sp>
    </p:spTree>
    <p:extLst>
      <p:ext uri="{BB962C8B-B14F-4D97-AF65-F5344CB8AC3E}">
        <p14:creationId xmlns:p14="http://schemas.microsoft.com/office/powerpoint/2010/main" val="288637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3277</TotalTime>
  <Words>279</Words>
  <Application>Microsoft Office PowerPoint</Application>
  <PresentationFormat>Widescreen</PresentationFormat>
  <Paragraphs>93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Approach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NFH fitting (from NFL best fit)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59</cp:revision>
  <dcterms:created xsi:type="dcterms:W3CDTF">2022-07-26T19:04:22Z</dcterms:created>
  <dcterms:modified xsi:type="dcterms:W3CDTF">2023-01-17T23:43:29Z</dcterms:modified>
</cp:coreProperties>
</file>